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25" y="857251"/>
            <a:ext cx="5214938" cy="605935"/>
          </a:xfrm>
          <a:prstGeom prst="rect">
            <a:avLst/>
          </a:prstGeom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51" y="2071688"/>
            <a:ext cx="8835867" cy="3410550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Preventive orthodontics can be defined as the action taken to preserve the integrity</a:t>
            </a:r>
          </a:p>
          <a:p>
            <a:r>
              <a:rPr lang="en-US" dirty="0" smtClean="0"/>
              <a:t>  of what appears to be normal occlusion at a specific time.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Interceptive orthodontics is defined as that phase of science and art of orthodontics employed</a:t>
            </a:r>
          </a:p>
          <a:p>
            <a:r>
              <a:rPr lang="en-US" dirty="0" smtClean="0"/>
              <a:t>  to </a:t>
            </a:r>
            <a:r>
              <a:rPr lang="en-US" dirty="0" err="1" smtClean="0"/>
              <a:t>recognise</a:t>
            </a:r>
            <a:r>
              <a:rPr lang="en-US" dirty="0" smtClean="0"/>
              <a:t> and eliminate potential irregularities and mal-positions in the developing </a:t>
            </a:r>
            <a:r>
              <a:rPr lang="en-US" dirty="0" err="1" smtClean="0"/>
              <a:t>dento</a:t>
            </a:r>
            <a:r>
              <a:rPr lang="en-US" dirty="0" smtClean="0"/>
              <a:t>-</a:t>
            </a:r>
          </a:p>
          <a:p>
            <a:r>
              <a:rPr lang="en-US" dirty="0" smtClean="0"/>
              <a:t>   facial complex.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Kjellgreen</a:t>
            </a:r>
            <a:r>
              <a:rPr lang="en-US" dirty="0" smtClean="0"/>
              <a:t> Sweden coined the term serial extraction 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Nance is called the father of serial extraction.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Commonly used space </a:t>
            </a:r>
            <a:r>
              <a:rPr lang="en-US" dirty="0" err="1" smtClean="0"/>
              <a:t>regainers</a:t>
            </a:r>
            <a:r>
              <a:rPr lang="en-US" dirty="0" smtClean="0"/>
              <a:t> are- Gerber space </a:t>
            </a:r>
            <a:r>
              <a:rPr lang="en-US" dirty="0" err="1" smtClean="0"/>
              <a:t>regainers</a:t>
            </a:r>
            <a:r>
              <a:rPr lang="en-US" smtClean="0"/>
              <a:t>, space </a:t>
            </a:r>
            <a:r>
              <a:rPr lang="en-US" dirty="0" err="1" smtClean="0"/>
              <a:t>regainers</a:t>
            </a:r>
            <a:r>
              <a:rPr lang="en-US" dirty="0" smtClean="0"/>
              <a:t> using jack screws,</a:t>
            </a:r>
          </a:p>
          <a:p>
            <a:r>
              <a:rPr lang="en-US" dirty="0" smtClean="0"/>
              <a:t>  space regaining using cantilever spring.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On-screen Show (4:3)</PresentationFormat>
  <Paragraphs>10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2006-08-16T00:00:00Z</dcterms:created>
  <dcterms:modified xsi:type="dcterms:W3CDTF">2022-07-05T07:11:48Z</dcterms:modified>
</cp:coreProperties>
</file>